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52400" rIns="152400" tIns="101600" bIns="101600"/>
          <a:lstStyle/>
          <a:p>
            <a:r>
              <a:rPr b="1" sz="2000">
                <a:solidFill>
                  <a:srgbClr val="000000"/>
                </a:solidFill>
              </a:rPr>
              <a:t>INTERPRETATION RAPIDE</a:t>
            </a:r>
          </a:p>
          <a:p>
            <a:r>
              <a:rPr b="0" sz="1600">
                <a:solidFill>
                  <a:srgbClr val="000000"/>
                </a:solidFill>
              </a:rPr>
              <a:t>XGB-ES est le meilleur: R2=0.852. RMSE: 16.51M -&gt; 6.34M; MAE: 5.86M -&gt; 1.96M.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Validation croisee (Ridge, 5 folds):</a:t>
            </a:r>
          </a:p>
          <a:p>
            <a:r>
              <a:t>? R2 moyen = 0.627, ecart-type = 0.180; RMSE moyen ~ 10.90M.</a:t>
            </a:r>
          </a:p>
          <a:p>
            <a:r>
              <a:t>? La variabilite confirme un jeu heterogene avec outliers.</a:t>
            </a:r>
          </a:p>
          <a:p>
            <a:r>
              <a:t>? Ce constat justifie le choix final d un modele non-lineaire (XGBoost + early stopping).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102870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 lIns="152400" rIns="152400" tIns="101600" bIns="101600"/>
          <a:lstStyle/>
          <a:p>
            <a:r>
              <a:rPr b="1" sz="2000">
                <a:solidFill>
                  <a:srgbClr val="000000"/>
                </a:solidFill>
              </a:rPr>
              <a:t>INTERPRETATION RAPIDE</a:t>
            </a:r>
          </a:p>
          <a:p>
            <a:r>
              <a:rPr b="0" sz="1600">
                <a:solidFill>
                  <a:srgbClr val="000000"/>
                </a:solidFill>
              </a:rPr>
              <a:t>XGB-ES est le meilleur: R2=0.841. RMSE: 601.64 -&gt; 239.95; MAE: 149.59 -&gt; 68.64.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interpretation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Lecture du graphique:</a:t>
            </a:r>
          </a:p>
          <a:p>
            <a:r>
              <a:t>? Les surfaces (PropertyGFATotal, LargestPropertyUseTypeGFA) portent une grande partie du signal.</a:t>
            </a:r>
          </a:p>
          <a:p>
            <a:r>
              <a:t>? Le type d usage (Campus/Hospital/Laboratory) est tres discriminant.</a:t>
            </a:r>
          </a:p>
          <a:p>
            <a:r>
              <a:t>? Attention: importance de variable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analyse des erreurs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 des erreurs (test):</a:t>
            </a:r>
          </a:p>
          <a:p>
            <a:r>
              <a:t>? Erreur absolue: repere les gros emetteurs mal predits.</a:t>
            </a:r>
          </a:p>
          <a:p>
            <a:r>
              <a:t>? Erreur relative: met en evidence les petits emetteurs sensibles en pourcentage.</a:t>
            </a:r>
          </a:p>
          <a:p>
            <a:r>
              <a:t>? Les deux vues sont complementaires pour orienter les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3 notebooks + 1 presentation</a:t>
            </a:r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 la distribution est tres asymetrique. Quelques outliers tirent la queue a droite, donc on lit les performances avec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</a:t>
            </a:r>
          </a:p>
          <a:p>
            <a:r>
              <a:t>? Split 80/20 stratifie sur BuildingType pour conserver la representativite train/test.</a:t>
            </a:r>
          </a:p>
          <a:p>
            <a:r>
              <a:t>? Les classes ultra-rares sont fusionnees avant split pour permettre la stratification.</a:t>
            </a:r>
          </a:p>
          <a:p>
            <a:r>
              <a:t>? Effet attendu: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